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4"/>
  </p:sldMasterIdLst>
  <p:notesMasterIdLst>
    <p:notesMasterId r:id="rId20"/>
  </p:notesMasterIdLst>
  <p:sldIdLst>
    <p:sldId id="256" r:id="rId5"/>
    <p:sldId id="257" r:id="rId6"/>
    <p:sldId id="258" r:id="rId7"/>
    <p:sldId id="27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3" r:id="rId17"/>
    <p:sldId id="278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F1B301-3923-4E79-A96F-FBAA367193B7}" v="4" dt="2021-02-20T15:36:16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5415E-88E9-4F2F-8FA1-A622F439F5DE}" type="datetimeFigureOut">
              <a:rPr lang="de-DE" smtClean="0"/>
              <a:t>20.02.2021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1F4BE-CCBB-4E27-BA17-338CE72224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484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22.02.2021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22.02.2021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22.02.2021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9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22.02.2021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9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22.02.2021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5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22.02.2021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22.02.2021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1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22.02.2021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8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22.02.2021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9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22.02.2021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22.02.2021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0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22.02.2021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22.02.2021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rPr lang="de-DE"/>
              <a:t>22.02.2021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22.02.2021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64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gkrn/EPWS2020_Hachicha_Grimmeisen/blob/main/App/app/src/main/java/com/example/eca2/TestsActivity.kt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dgkrn/EPWS2020_Hachicha_Grimmeisen/blob/5a9a91047e320678f7b08a54d9bfba010a502c64/App/app/src/main/java/com/example/eca2/VaccineActivity.kt#L20-L53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dgkrn/EPWS2020_Hachicha_Grimmeisen/blob/main/App/app/src/main/java/com/example/eca2/ActivityApi.kt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krn/EPWS2020_Hachicha_Grimmeisen/blob/5a9a91047e320678f7b08a54d9bfba010a502c64/App/app/src/main/java/com/example/eca2/GetDataActivity.kt#L188-L30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hyperlink" Target="https://github.com/dgkrn/EPWS2020_Hachicha_Grimmeisen/blob/5a9a91047e320678f7b08a54d9bfba010a502c64/App/app/src/main/java/com/example/eca2/GetDataActivity.kt#L87-L183" TargetMode="External"/><Relationship Id="rId4" Type="http://schemas.openxmlformats.org/officeDocument/2006/relationships/hyperlink" Target="https://github.com/dgkrn/EPWS2020_Hachicha_Grimmeisen/blob/5a9a91047e320678f7b08a54d9bfba010a502c64/App/app/src/main/java/com/example/eca2/GetDataActivity.kt#L289-L30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gkrn/EPWS2020_Hachicha_Grimmeisen/blob/5a9a91047e320678f7b08a54d9bfba010a502c64/App/app/src/main/java/com/example/eca2/UserActivity.kt#L91-L97" TargetMode="External"/><Relationship Id="rId2" Type="http://schemas.openxmlformats.org/officeDocument/2006/relationships/hyperlink" Target="https://github.com/dgkrn/EPWS2020_Hachicha_Grimmeisen/blob/5a9a91047e320678f7b08a54d9bfba010a502c64/App/app/src/main/java/com/example/eca2/UserActivity.kt#L51-L61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hyperlink" Target="https://github.com/dgkrn/EPWS2020_Hachicha_Grimmeisen/blob/5a9a91047e320678f7b08a54d9bfba010a502c64/App/app/src/main/java/com/example/eca2/UserActivity.kt#L101-L12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dgkrn/EPWS2020_Hachicha_Grimmeisen/blob/5a9a91047e320678f7b08a54d9bfba010a502c64/App/app/src/main/java/com/example/eca2/ContactsActivity.kt#L59-L84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gkrn/EPWS2020_Hachicha_Grimmeisen/blob/5a9a91047e320678f7b08a54d9bfba010a502c64/App/app/src/main/java/com/example/eca2/LocationActivity.kt#L48-L184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dgkrn/EPWS2020_Hachicha_Grimmeisen/blob/5a9a91047e320678f7b08a54d9bfba010a502c64/App/app/src/main/java/com/example/eca2/NewsActivity.kt#L47-L126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20661F-F9D8-405A-93C2-A5396AFB7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536780" cy="3566160"/>
          </a:xfrm>
        </p:spPr>
        <p:txBody>
          <a:bodyPr>
            <a:normAutofit/>
          </a:bodyPr>
          <a:lstStyle/>
          <a:p>
            <a:r>
              <a:rPr lang="de-DE" sz="5000"/>
              <a:t>Entwicklungsprojekt</a:t>
            </a:r>
            <a:br>
              <a:rPr lang="de-DE" sz="5000"/>
            </a:br>
            <a:r>
              <a:rPr lang="de-DE" sz="5000"/>
              <a:t>Audit 4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F7992B-4981-4B59-AB4D-39CF503A0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0" y="4645152"/>
            <a:ext cx="5534009" cy="1143000"/>
          </a:xfrm>
        </p:spPr>
        <p:txBody>
          <a:bodyPr>
            <a:normAutofit/>
          </a:bodyPr>
          <a:lstStyle/>
          <a:p>
            <a:r>
              <a:rPr lang="de-DE"/>
              <a:t>David grimmeisen</a:t>
            </a:r>
          </a:p>
          <a:p>
            <a:r>
              <a:rPr lang="de-DE"/>
              <a:t>Meriam Hachicha</a:t>
            </a:r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484850C-5C2A-49DB-913C-E3D026BA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72" y="308419"/>
            <a:ext cx="2815524" cy="1520382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3DFB3-B7C4-4827-8147-6E36B879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26B664-43C9-4BB9-BD8B-C0C00FBD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337208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BCEEEA-B8C1-C143-B4DA-F6C31BCB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Tests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640467-C8CC-D142-9F18-9C8A84A9A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684316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Schnelles Hinzufügen des letzten Corona Testergebnisses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Tests werden mit dem Datum (von der Eingabe) abgespeichert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Aufforderung zur Quarantäne bei Positivem Ergebnis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Der Risiko Status wird entsprechend auf 1 (negativ) oder 10 (positiv) gesetzt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Direkte Weiterleitung zur User-Aktivität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Optional können Freunde über „Notify“ benachrichtigt werden (noch nicht implementiert)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hlinkClick r:id="rId2"/>
              </a:rPr>
              <a:t>Code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AC664E-B7EE-894B-9DA2-82458605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A08D09C-F288-0449-967D-8BBFA08D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408" y="319500"/>
            <a:ext cx="2901197" cy="6135179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A239DF-A94D-4BA1-AD84-4C2B5798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264508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F3B207-E1EA-4146-A18F-3F36E6127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Vaccines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5F6067-76BE-AA48-86C9-D590070FD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Image View nur zur Übersicht (Wird bei Einführung des elektronischen Impfpasses mit diesem ersetzt)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Berechnung der Impfgruppe des Nutzers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Berechnung über den Beruf (Krankenpfleger bspw. = Stufe 1, und sonst über das Alter)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Sobald feste Termine für alle Impfstoffe feststehen, soll der Benutzer über einen Möglichen Termin per Push- Benachrichtigung informiert werden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6295D3-0FE8-0249-93FE-0F51BF08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1AE0293A-534C-354F-B5C7-D130265A7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734" y="341312"/>
            <a:ext cx="2899254" cy="6140604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1783BD-24BB-49F5-B473-523FC5FA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601128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141AE-0E25-0248-91F9-15C36069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Settings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F319AF-2B60-B245-9348-8F7A57FF4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Diese Funktionen werden implementiert, sobald die App Daten mit Anderen austauscht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Quiet Mode, welche das Weiterverarbeiten/Speichern  personenbezogener Daten unterbindet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Alle Daten vom Server/Handy löschen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Ausgabe aller bis dato gespeicherten Daten des Nutzers in transparenter Ausgabe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Vorläufige </a:t>
            </a:r>
            <a:r>
              <a:rPr lang="de-DE" dirty="0">
                <a:hlinkClick r:id="rId2"/>
              </a:rPr>
              <a:t>API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3708DE-4706-1547-9B6E-2F5BDACF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5B68F09C-DFA2-E24F-8506-C63DF6CBC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554" y="260135"/>
            <a:ext cx="2951906" cy="6268461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3DCE25B-177B-4439-B52F-C8564B529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2282277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Fazit und kritisch reflektiertes </a:t>
            </a:r>
            <a:r>
              <a:rPr lang="de-DE" noProof="1"/>
              <a:t>Prozessassessment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D0A9C9-F45E-4D28-BA95-31E6AD181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de-DE" b="1"/>
              <a:t>Allgemeine Erkenntnisse: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de-DE" b="1"/>
              <a:t> </a:t>
            </a: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schwierig zu Beginn einzuschätzen in welchem zeitlichen Rahmen man sich beim Prototyp bewegt, oder wie weit und ob geplante Funktionen in der Praxis letztendlich umgesetzt werden</a:t>
            </a:r>
          </a:p>
          <a:p>
            <a:pPr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 Vorab ein Projekt ausreichend zu planen, erleichtert den Gesamtprozess enorm</a:t>
            </a:r>
          </a:p>
          <a:p>
            <a:pPr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 Trotz allem, läuft in der eigentlichen Umsetzung vieles anders und man sollte sich nicht zu sehr auf die Konzepte versteifen du auch offen für Alternativen sein</a:t>
            </a:r>
          </a:p>
          <a:p>
            <a:pPr>
              <a:buClr>
                <a:prstClr val="black"/>
              </a:buClr>
              <a:buFont typeface="Courier New" panose="02070309020205020404" pitchFamily="49" charset="0"/>
              <a:buChar char="o"/>
            </a:pP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 schwierig ein Ende zu finden, ständig fallen neue Verbesserungsmöglichkeiten auf, sehr häufig fallen einige Fehler erst bei der Benutzung auf</a:t>
            </a:r>
          </a:p>
          <a:p>
            <a:pPr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de-DE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 Die Anwendung muss sehr häufig getestet werden, dass alle Fehler eliminiert werden können und es reibungslos läuft</a:t>
            </a:r>
          </a:p>
          <a:p>
            <a:pPr>
              <a:buClr>
                <a:srgbClr val="000000"/>
              </a:buClr>
              <a:buFont typeface="Courier New" panose="02070309020205020404" pitchFamily="49" charset="0"/>
              <a:buChar char="o"/>
            </a:pPr>
            <a:endParaRPr lang="de-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CC2AC-0A49-4728-9234-C9CA4F8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07623-2DFA-4E58-911C-9334E2BA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94408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noProof="1">
                <a:solidFill>
                  <a:srgbClr val="FFFFFF"/>
                </a:solidFill>
              </a:rPr>
              <a:t>Fazit und kritisch reflektiertes Prozessassessment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D3A83CF-757F-4278-92A9-F16607C3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675551"/>
            <a:ext cx="6275667" cy="550689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CC2AC-0A49-4728-9234-C9CA4F8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914400">
                <a:spcAft>
                  <a:spcPts val="600"/>
                </a:spcAft>
              </a:pPr>
              <a:t>14</a:t>
            </a:fld>
            <a:endParaRPr 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C8B06E9-2E3E-4753-8A72-5DAE0A39C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323955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 noProof="1">
                <a:solidFill>
                  <a:schemeClr val="tx1">
                    <a:lumMod val="85000"/>
                    <a:lumOff val="15000"/>
                  </a:schemeClr>
                </a:solidFill>
              </a:rPr>
              <a:t>Vielen Dank für Ihre Aufmerksamkeit!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5CC2AC-0A49-4728-9234-C9CA4F8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/>
              <a:pPr defTabSz="914400">
                <a:spcAft>
                  <a:spcPts val="600"/>
                </a:spcAft>
              </a:pPr>
              <a:t>15</a:t>
            </a:fld>
            <a:endParaRPr lang="en-US" sz="105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C1FB2D-EB7C-4DD7-9525-78589DF02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412181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D0A9C9-F45E-4D28-BA95-31E6AD181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de-DE" dirty="0"/>
              <a:t> Implementierung der modellierten Konzepte anhand des funktionalen Prototypen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de-DE" dirty="0"/>
              <a:t> Codeinspektion des funktionalen Prototypen anhand des Repositories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de-DE" dirty="0"/>
              <a:t> Fazit und kritisch reflektiertes Prozessassessment</a:t>
            </a:r>
          </a:p>
          <a:p>
            <a:pPr>
              <a:buFont typeface="Courier New" panose="02070309020205020404" pitchFamily="49" charset="0"/>
              <a:buChar char="o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365B57-9B12-48D2-B92B-16384954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1920D9-4126-4CE2-955F-39E056CF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260849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067356-7CB9-401F-892C-EB1C5F6C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Implementierung der Konzepte</a:t>
            </a:r>
            <a:b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de-DE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&amp; Codeinspektionen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9E392A-0CD6-4691-BEB0-885411F7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/>
              <a:pPr defTabSz="914400">
                <a:spcAft>
                  <a:spcPts val="600"/>
                </a:spcAft>
              </a:pPr>
              <a:t>3</a:t>
            </a:fld>
            <a:endParaRPr lang="en-US" sz="105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7186B8-104C-5740-8D49-A18EC41F0869}"/>
              </a:ext>
            </a:extLst>
          </p:cNvPr>
          <p:cNvSpPr txBox="1"/>
          <p:nvPr/>
        </p:nvSpPr>
        <p:spPr>
          <a:xfrm>
            <a:off x="7941342" y="2893309"/>
            <a:ext cx="369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Funktionen und Aktivitäten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0FAC29-0434-465E-A1BB-0830772F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2898142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5DD2D1-F8B0-794F-8F2F-A5C2A5BF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DashBoard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97D36A-5F30-124F-9D2B-FF088544B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Alle Aktivitäten und Funktionen auf einem Blick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Übersichtliche Darstellung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Einfach verständliches User Interface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A750A-2A19-7A41-8FA6-AB7E93B7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56F12DA-90FD-DA4C-BEA6-59A12FE4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5" y="272378"/>
            <a:ext cx="2994180" cy="6313243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A649EF-C6C4-4F2C-933F-C2548D2DA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4286401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81F10-6D48-A340-B179-4F6CD01C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304" y="489541"/>
            <a:ext cx="3503232" cy="1147251"/>
          </a:xfrm>
        </p:spPr>
        <p:txBody>
          <a:bodyPr/>
          <a:lstStyle/>
          <a:p>
            <a:pPr algn="ctr"/>
            <a:r>
              <a:rPr lang="de-DE" dirty="0"/>
              <a:t>Settings – </a:t>
            </a:r>
            <a:br>
              <a:rPr lang="de-DE" dirty="0"/>
            </a:br>
            <a:r>
              <a:rPr lang="de-DE" dirty="0"/>
              <a:t>User Data</a:t>
            </a:r>
          </a:p>
        </p:txBody>
      </p:sp>
      <p:pic>
        <p:nvPicPr>
          <p:cNvPr id="8" name="Inhaltsplatzhalter 7" descr="Ein Bild, das Text, Screenshot, Telefon, Mobiltelefon enthält.&#10;&#10;Automatisch generierte Beschreibung">
            <a:extLst>
              <a:ext uri="{FF2B5EF4-FFF2-40B4-BE49-F238E27FC236}">
                <a16:creationId xmlns:a16="http://schemas.microsoft.com/office/drawing/2014/main" id="{D4B13F23-FF0D-A54E-952F-E75888565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689" y="489541"/>
            <a:ext cx="2825639" cy="5956979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CD3FF2-113C-DE45-AD90-D923ED426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5010" y="2137145"/>
            <a:ext cx="4293820" cy="454010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Eingabe aller relevanten Nutzerdaten für die 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Option die Eingabe abzulehnen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Einfache Standortermittlung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3"/>
              </a:rPr>
              <a:t>Code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Übersetzung der ermittelten Längen- und Breitengrade in den Ort 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4"/>
              </a:rPr>
              <a:t>Code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Speicherung aller Daten in SharedPreferences (Save)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Abrufen aller Daten aus SharedPreferences (Load)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Code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ScrollView mit vordefinierten Berufen zur schnelleren Eingabe und Weiterverarbeitung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FAFF37-7B22-C04F-9BB6-766898F6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918B0D1C-A1DF-E14C-AF72-4FB57AC22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3426" y="489541"/>
            <a:ext cx="2816479" cy="5956979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BFA468-8CDC-4D80-AFAD-DC507137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68849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5DD2D1-F8B0-794F-8F2F-A5C2A5BF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User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97D36A-5F30-124F-9D2B-FF088544B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Alter Dialoge, falls Nutzer noch keine Daten bereitgestellt hat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User Risk Ampel (3 Farben zur schnellen Erkennung des potentiellen Risikos)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Update des Risiko Index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4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Regionale und Deutschlandweite Ermittlung der 7-Tage Inzidenz über REST-API (hier noch nicht ganz implementiert)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BA750A-2A19-7A41-8FA6-AB7E93B7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559D21-4AED-9E4A-842E-85B48FBD6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99" y="257176"/>
            <a:ext cx="3047557" cy="6443661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77C28B-7192-48D5-AD49-0C1D2E213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2459931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64C620-CA34-4D4D-97D4-BB7D61CB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Contacts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5ADB82-7D48-9C46-BC92-A635AEF10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Hinzufügen von Freunden (Kontakten)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Speicherung von Namen und ID (optional zufällig generieren lassen)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Speicherung der Key-Value-Pairs (Name + ID)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Darstellung der häufigen Kontakte in RecyclerView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Hinzufügen von Freunden über Bar/QR Code-Scanner (hier nur angedeutet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003202-9CD6-C745-A9F2-8BA59470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Inhaltsplatzhalter 11" descr="Ein Bild, das Text, Screenshot, Monitor, Telefon enthält.&#10;&#10;Automatisch generierte Beschreibung">
            <a:extLst>
              <a:ext uri="{FF2B5EF4-FFF2-40B4-BE49-F238E27FC236}">
                <a16:creationId xmlns:a16="http://schemas.microsoft.com/office/drawing/2014/main" id="{F5C75078-F90E-514C-B7E9-A70DE74D9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469" y="166533"/>
            <a:ext cx="2973378" cy="6396735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08FC13-58CE-4F98-B2B2-B5DB0D11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614835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57AE5C-CCA6-E444-8C40-F90B76B96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Location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F502B1-E338-C64F-B42B-29CAAE572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Eine Art “Tagebuch” von Orten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Aktueller Ort kann mit „User Location“ automatisch ermittelt und eingetragen werden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Manueller Eintrag ebenfalls möglich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BBED22-775F-3641-9C4A-FC1982C9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Grafik 11" descr="Ein Bild, das Text, Screenshot, Monitor enthält.&#10;&#10;Automatisch generierte Beschreibung">
            <a:extLst>
              <a:ext uri="{FF2B5EF4-FFF2-40B4-BE49-F238E27FC236}">
                <a16:creationId xmlns:a16="http://schemas.microsoft.com/office/drawing/2014/main" id="{E9D66607-7564-E449-BE33-6EBDB5CA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8" y="321652"/>
            <a:ext cx="2972699" cy="6295128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AB608A-0A0D-4233-AA34-8F595103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448110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19B907-C5C5-594C-A133-26CFD17D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News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FE1B5D-BFD7-9D41-9435-BD9C785E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Internetberechtigung kann hier über „Grant Internet Permission“ erteilt werden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Schnelle Übersicht aller Corona relevanten Daten, Neuigkeiten etc. (Hier zur Veranschaulichung mit einer BrowserView in NTV)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>
                <a:sym typeface="Wingdings" pitchFamily="2" charset="2"/>
                <a:hlinkClick r:id="rId2"/>
              </a:rPr>
              <a:t>Code</a:t>
            </a:r>
            <a:endParaRPr lang="de-DE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/>
              <a:t>Ziel: Browser ersetzen mit den Daten aus der API und so zusammen mit User Daten (wie Ort) verarbeiten. (z.B. aktuelle Corona-Verordnung am Standort des Nutzers)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6A6666-5EC1-B149-8318-21D6A876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05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sz="1050">
              <a:solidFill>
                <a:srgbClr val="FFFFFF"/>
              </a:solidFill>
            </a:endParaRP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4AFA40D-615B-7E4B-92BB-6BB0FDB7A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520" y="332922"/>
            <a:ext cx="2856959" cy="6067878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B63C66-81A7-489A-A0E8-B32EA5A5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22.02.2021</a:t>
            </a:r>
          </a:p>
        </p:txBody>
      </p:sp>
    </p:spTree>
    <p:extLst>
      <p:ext uri="{BB962C8B-B14F-4D97-AF65-F5344CB8AC3E}">
        <p14:creationId xmlns:p14="http://schemas.microsoft.com/office/powerpoint/2010/main" val="3732167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C2115FFA5181E4DB6414EE728A788E7" ma:contentTypeVersion="2" ma:contentTypeDescription="Ein neues Dokument erstellen." ma:contentTypeScope="" ma:versionID="ad4e7100164b14ddae3307c460df533b">
  <xsd:schema xmlns:xsd="http://www.w3.org/2001/XMLSchema" xmlns:xs="http://www.w3.org/2001/XMLSchema" xmlns:p="http://schemas.microsoft.com/office/2006/metadata/properties" xmlns:ns2="02462b65-2f8d-4b31-a4c3-10a282a4a180" targetNamespace="http://schemas.microsoft.com/office/2006/metadata/properties" ma:root="true" ma:fieldsID="39792240af9bc84b929886ddf912b911" ns2:_="">
    <xsd:import namespace="02462b65-2f8d-4b31-a4c3-10a282a4a1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462b65-2f8d-4b31-a4c3-10a282a4a1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F3E130-2849-4D82-9873-82B20F5C8E4B}">
  <ds:schemaRefs>
    <ds:schemaRef ds:uri="02462b65-2f8d-4b31-a4c3-10a282a4a1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D7C97A1-2BC7-433B-AC79-EC5F0BAE07A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90F1CC9-7BDA-49F2-B019-7F04846CB1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</Words>
  <Application>Microsoft Office PowerPoint</Application>
  <PresentationFormat>Breitbild</PresentationFormat>
  <Paragraphs>98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Arial Nova Light</vt:lpstr>
      <vt:lpstr>Bembo</vt:lpstr>
      <vt:lpstr>Calibri</vt:lpstr>
      <vt:lpstr>Courier New</vt:lpstr>
      <vt:lpstr>RetrospectVTI</vt:lpstr>
      <vt:lpstr>Entwicklungsprojekt Audit 4</vt:lpstr>
      <vt:lpstr>Inhaltsverzeichnis</vt:lpstr>
      <vt:lpstr>Implementierung der Konzepte &amp; Codeinspektionen</vt:lpstr>
      <vt:lpstr>DashBoard</vt:lpstr>
      <vt:lpstr>Settings –  User Data</vt:lpstr>
      <vt:lpstr>User</vt:lpstr>
      <vt:lpstr>Contacts</vt:lpstr>
      <vt:lpstr>Location </vt:lpstr>
      <vt:lpstr>News</vt:lpstr>
      <vt:lpstr>Tests</vt:lpstr>
      <vt:lpstr>Vaccines</vt:lpstr>
      <vt:lpstr>Settings</vt:lpstr>
      <vt:lpstr>Fazit und kritisch reflektiertes Prozessassessment</vt:lpstr>
      <vt:lpstr>Fazit und kritisch reflektiertes Prozessassessment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Entwicklungsprojekt Audit 4</dc:title>
  <dc:creator>Meriam Hachicha</dc:creator>
  <cp:lastModifiedBy>Meriam Hachicha</cp:lastModifiedBy>
  <cp:revision>16</cp:revision>
  <dcterms:created xsi:type="dcterms:W3CDTF">2021-02-19T19:10:58Z</dcterms:created>
  <dcterms:modified xsi:type="dcterms:W3CDTF">2021-02-20T19:39:49Z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0x0101009C2115FFA5181E4DB6414EE728A788E7</vt:lpwstr>
  </property>
</Properties>
</file>